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87" r:id="rId9"/>
    <p:sldId id="288" r:id="rId10"/>
    <p:sldId id="267" r:id="rId11"/>
    <p:sldId id="268" r:id="rId12"/>
    <p:sldId id="269" r:id="rId13"/>
    <p:sldId id="270" r:id="rId14"/>
    <p:sldId id="286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C938D-B94A-4976-B2C4-52D84DDD3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0C7AFE-9CDA-4752-883B-193E3742B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BA6FFA-865B-4F44-8692-5C6525BB2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224-E0E4-43ED-9D59-3600E47BECA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8A08F3-0CB5-4E92-9C08-9D3438DE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98D5C8-9BE3-4995-A171-5BD44471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4EA3-871F-4D79-936A-20984A2B70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8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220BB-F2CB-485D-8FF3-FF043803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4EE6FC-75F0-44D2-AAD0-DD3EE5560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5714FA-49CA-47E9-8BE1-1AB4910D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224-E0E4-43ED-9D59-3600E47BECA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3EF76F-6E19-49DA-97FF-0CA27E95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667830-6B9C-4848-A38D-80376D18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4EA3-871F-4D79-936A-20984A2B70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7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AB855A-B066-487E-868E-89B4D80C7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A51EB64-447F-47CD-9923-77CB5F363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B3D7DA-0CB2-4D5E-9297-CB52C138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224-E0E4-43ED-9D59-3600E47BECA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C1ECA8-CE54-403E-8ABB-52EA72A3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654D82-D197-4C35-A778-83BE8EE6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4EA3-871F-4D79-936A-20984A2B70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0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58CEA-C2B8-4BF2-8238-0466AAE32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F81E15-8B0E-4A4B-B567-42F85B991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1F6610-56F2-4FFD-9D7E-9DDA94D18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224-E0E4-43ED-9D59-3600E47BECA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3748C1-49D8-482F-97CE-A1580E50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03EAD7-88B5-4311-B5EE-44643848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4EA3-871F-4D79-936A-20984A2B70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3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5EF63-A7D1-467D-ABB0-DEFED7FD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CB3ABC-828A-4C84-943F-C0B161355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6BB04F-867E-46F2-8D66-2FB5CBEE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224-E0E4-43ED-9D59-3600E47BECA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45996C-A608-4FCE-8A4D-53B3AA40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9185DF-274B-4DC1-83AA-DEBE35DE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4EA3-871F-4D79-936A-20984A2B70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7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745B6-5A18-4DF9-BCD9-DDA19722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E66552-E7B2-457B-BF84-1B5D03601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81E698-0BDF-474F-B7CA-DF9E9CA36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7BEB9D-9B57-4315-B3C3-336CCD60D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224-E0E4-43ED-9D59-3600E47BECA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ED8C5C-22E6-43FA-873E-05CC5FB3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2CCCF2-9B59-4EA5-B4DA-1A5C33EC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4EA3-871F-4D79-936A-20984A2B70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8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6E377-A338-4FF7-9471-D04B74B5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29C6E1-9C71-4525-8BFA-F69CB78D1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060F3A-317F-41D1-82EB-6D5EC6812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F8B0341-D0DE-4DF4-85A7-CE4D48ECC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61F7F5-DA8C-4DD0-86FE-FA341425D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2E3DFC6-92F6-4A2C-989C-D69145BBA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224-E0E4-43ED-9D59-3600E47BECA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FDAEAD3-7D2F-4A75-8C2B-B1FB9317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07790C0-8BA3-4550-94CF-D5ABEC44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4EA3-871F-4D79-936A-20984A2B70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3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47790-ED64-4936-9168-91240061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F67BA12-FB7E-4DBB-8240-5895D0DA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224-E0E4-43ED-9D59-3600E47BECA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D8D64F-E1C4-4973-A6CB-ED617A47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9F9819D-5095-4F59-8337-B513C58C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4EA3-871F-4D79-936A-20984A2B70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2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F5FA32A-3352-497E-A3E7-FDD00513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224-E0E4-43ED-9D59-3600E47BECA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D1D4B31-BB5D-4B49-911B-151A06C5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18D45F-C48D-41DD-951E-7021A52B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4EA3-871F-4D79-936A-20984A2B70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4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22DBB-7347-4E0D-9543-2CD16F68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D216EE-5B06-4950-9AE2-62E32DB4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646808-544D-47DB-9516-FE562D4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FBBF9B-D86C-45D6-A5B5-73C746485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224-E0E4-43ED-9D59-3600E47BECA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759F0A-CF04-465F-AABB-127AEA195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0ED372-D8E1-4C76-B0E9-C1F61D73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4EA3-871F-4D79-936A-20984A2B70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54D78-A05B-41FF-A556-4D835D0E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587A73C-6122-450E-8DC8-44D632B0D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68102F-76A8-4F12-B872-7FFDF195F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97083D-3C1F-4615-B90F-BEA728BC4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E224-E0E4-43ED-9D59-3600E47BECA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C63362-FD1F-4368-BA7B-71F3E0CF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ABD46F-792C-408E-BD84-0D999C3C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4EA3-871F-4D79-936A-20984A2B70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6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DA7022-3A7E-41A1-A54F-3B2F4AC0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0C5CDA-38DA-4D42-83B1-1BE77C306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7320A4-62FD-4414-855C-3E5768C63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8E224-E0E4-43ED-9D59-3600E47BECA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FDB9C5-B004-4267-BF33-257C5BB5E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73B682-C393-4F85-832F-6A6730365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04EA3-871F-4D79-936A-20984A2B705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46DAB19-39D8-46CB-B46A-8C553A5B5771}"/>
              </a:ext>
            </a:extLst>
          </p:cNvPr>
          <p:cNvSpPr/>
          <p:nvPr userDrawn="1"/>
        </p:nvSpPr>
        <p:spPr>
          <a:xfrm>
            <a:off x="0" y="1"/>
            <a:ext cx="12192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CCC6A3A-8F36-470C-88FB-69F5A438450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0"/>
            <a:ext cx="391886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060945" y="1981491"/>
            <a:ext cx="7910851" cy="29615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9163" y="3264743"/>
            <a:ext cx="8706118" cy="1170077"/>
          </a:xfrm>
        </p:spPr>
        <p:txBody>
          <a:bodyPr>
            <a:noAutofit/>
          </a:bodyPr>
          <a:lstStyle/>
          <a:p>
            <a:br>
              <a:rPr lang="pt-BR" sz="6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6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6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6600" b="1" dirty="0">
                <a:latin typeface="Calibri" panose="020F0502020204030204" pitchFamily="34" charset="0"/>
                <a:cs typeface="Calibri" panose="020F0502020204030204" pitchFamily="34" charset="0"/>
              </a:rPr>
              <a:t>Provas Fiscal</a:t>
            </a:r>
            <a:br>
              <a:rPr lang="pt-BR" sz="6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6600" b="1" dirty="0">
                <a:latin typeface="Calibri" panose="020F0502020204030204" pitchFamily="34" charset="0"/>
                <a:cs typeface="Calibri" panose="020F0502020204030204" pitchFamily="34" charset="0"/>
              </a:rPr>
              <a:t>2020 - AL – DF</a:t>
            </a:r>
            <a:endParaRPr lang="en-US" sz="6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74057" y="6169785"/>
            <a:ext cx="7794938" cy="609355"/>
          </a:xfrm>
        </p:spPr>
        <p:txBody>
          <a:bodyPr/>
          <a:lstStyle/>
          <a:p>
            <a:pPr algn="r"/>
            <a:r>
              <a:rPr lang="pt-BR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Prof.: Antonio Carlos Assumpção</a:t>
            </a:r>
            <a:endParaRPr lang="en-US" sz="3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3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5C1032F-A524-4BC4-ADA1-061D468B1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7" y="357810"/>
            <a:ext cx="11092080" cy="650019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A43FF8D-8645-4497-9163-48EE269E0279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2E9597-3E3A-41F9-BE9F-EC99B4750E8D}"/>
              </a:ext>
            </a:extLst>
          </p:cNvPr>
          <p:cNvSpPr txBox="1"/>
          <p:nvPr/>
        </p:nvSpPr>
        <p:spPr>
          <a:xfrm>
            <a:off x="318051" y="3087746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F54814-6DE4-4AC8-AC17-26E74D3D1B15}"/>
              </a:ext>
            </a:extLst>
          </p:cNvPr>
          <p:cNvSpPr txBox="1"/>
          <p:nvPr/>
        </p:nvSpPr>
        <p:spPr>
          <a:xfrm>
            <a:off x="324679" y="5890582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F25D3E-BCAC-4E97-AE88-67BF3F3608A2}"/>
              </a:ext>
            </a:extLst>
          </p:cNvPr>
          <p:cNvSpPr txBox="1"/>
          <p:nvPr/>
        </p:nvSpPr>
        <p:spPr>
          <a:xfrm>
            <a:off x="331307" y="4479226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6539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CB922F8-E94A-42CF-8E39-65969CA8FE06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4D4C854-141A-4186-BA00-EF9924E46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40" y="468264"/>
            <a:ext cx="10906538" cy="58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3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59D0CB1-9379-4AE3-B7D6-05E7EB93B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1" y="490332"/>
            <a:ext cx="11165272" cy="465779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2496D45-782E-4873-8110-A78C65E592C2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717D0DB-9DF0-4818-B710-A91DBE6DA0A3}"/>
              </a:ext>
            </a:extLst>
          </p:cNvPr>
          <p:cNvSpPr txBox="1"/>
          <p:nvPr/>
        </p:nvSpPr>
        <p:spPr>
          <a:xfrm>
            <a:off x="145775" y="556582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DB42A8-9900-4753-A018-E0752A9A4B60}"/>
              </a:ext>
            </a:extLst>
          </p:cNvPr>
          <p:cNvSpPr txBox="1"/>
          <p:nvPr/>
        </p:nvSpPr>
        <p:spPr>
          <a:xfrm>
            <a:off x="152403" y="3200392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3139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1CBD501-3797-4EC4-8EC8-A5E88AFE4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6" y="437323"/>
            <a:ext cx="10575234" cy="642067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8FE236F-32E6-4E1C-886D-8F06B25E64ED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C3EA7A4-57B9-4D88-8A3A-8BE565858547}"/>
              </a:ext>
            </a:extLst>
          </p:cNvPr>
          <p:cNvSpPr txBox="1"/>
          <p:nvPr/>
        </p:nvSpPr>
        <p:spPr>
          <a:xfrm>
            <a:off x="470455" y="4287070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3529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79FF3C0-5A4E-4D6A-82E0-9F6211F1F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62" y="610635"/>
            <a:ext cx="10885095" cy="155213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16F64FD-B31D-4052-BE93-9DC5B01507A6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337C5D7-462A-4201-828C-A1B43FB51953}"/>
              </a:ext>
            </a:extLst>
          </p:cNvPr>
          <p:cNvSpPr txBox="1"/>
          <p:nvPr/>
        </p:nvSpPr>
        <p:spPr>
          <a:xfrm>
            <a:off x="324680" y="576462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1494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450FB3E-7F82-4ADB-B1FD-CF0B5B016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404898"/>
            <a:ext cx="10641495" cy="645310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F7D0B04-CA20-46B4-A3B5-1E68B441F985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9238B52-D0BA-45F5-903E-0238A1C2B992}"/>
              </a:ext>
            </a:extLst>
          </p:cNvPr>
          <p:cNvSpPr txBox="1"/>
          <p:nvPr/>
        </p:nvSpPr>
        <p:spPr>
          <a:xfrm>
            <a:off x="523463" y="1239070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C178ADB-2075-4EE1-9A84-6D0A20943D01}"/>
              </a:ext>
            </a:extLst>
          </p:cNvPr>
          <p:cNvSpPr txBox="1"/>
          <p:nvPr/>
        </p:nvSpPr>
        <p:spPr>
          <a:xfrm>
            <a:off x="543343" y="2464895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CDD133D-6084-4E3F-BA03-B17F75932456}"/>
              </a:ext>
            </a:extLst>
          </p:cNvPr>
          <p:cNvSpPr txBox="1"/>
          <p:nvPr/>
        </p:nvSpPr>
        <p:spPr>
          <a:xfrm>
            <a:off x="530091" y="4041905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E1649BE-5DBF-43DB-8CB2-C63F2F691397}"/>
              </a:ext>
            </a:extLst>
          </p:cNvPr>
          <p:cNvSpPr txBox="1"/>
          <p:nvPr/>
        </p:nvSpPr>
        <p:spPr>
          <a:xfrm>
            <a:off x="549971" y="5585782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981656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51D0AEE-4BCE-4603-96F0-6AE90E08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29" y="396920"/>
            <a:ext cx="10442713" cy="622916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920BB0E-F3AA-4147-B3FF-709956B79213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294A4C-6BF0-4D45-A9E0-373F7A071B16}"/>
              </a:ext>
            </a:extLst>
          </p:cNvPr>
          <p:cNvSpPr txBox="1"/>
          <p:nvPr/>
        </p:nvSpPr>
        <p:spPr>
          <a:xfrm>
            <a:off x="523463" y="1265574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7952DD0-FE0D-4D8E-BA21-812B1CB15C45}"/>
              </a:ext>
            </a:extLst>
          </p:cNvPr>
          <p:cNvSpPr txBox="1"/>
          <p:nvPr/>
        </p:nvSpPr>
        <p:spPr>
          <a:xfrm>
            <a:off x="530091" y="2438391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DCD2DC-939D-475E-8340-F6A19B24E7C4}"/>
              </a:ext>
            </a:extLst>
          </p:cNvPr>
          <p:cNvSpPr txBox="1"/>
          <p:nvPr/>
        </p:nvSpPr>
        <p:spPr>
          <a:xfrm>
            <a:off x="530091" y="4598495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04098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1E2576B-ADAB-4172-AD47-909A8445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374362"/>
            <a:ext cx="10906539" cy="648363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6B55617-BA86-4C9B-881A-8E8206854EF4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D45742E-B28E-48C7-8623-B4CEE6135E89}"/>
              </a:ext>
            </a:extLst>
          </p:cNvPr>
          <p:cNvSpPr txBox="1"/>
          <p:nvPr/>
        </p:nvSpPr>
        <p:spPr>
          <a:xfrm>
            <a:off x="337935" y="868009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581733-BD2A-4006-9518-BEF3326BE791}"/>
              </a:ext>
            </a:extLst>
          </p:cNvPr>
          <p:cNvSpPr txBox="1"/>
          <p:nvPr/>
        </p:nvSpPr>
        <p:spPr>
          <a:xfrm>
            <a:off x="357815" y="1749277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3452C38-5284-4E9A-9048-271514BB8F6B}"/>
              </a:ext>
            </a:extLst>
          </p:cNvPr>
          <p:cNvSpPr txBox="1"/>
          <p:nvPr/>
        </p:nvSpPr>
        <p:spPr>
          <a:xfrm>
            <a:off x="344563" y="3074498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DE76E4-E13F-4853-AEF9-68A3D8AF19D6}"/>
              </a:ext>
            </a:extLst>
          </p:cNvPr>
          <p:cNvSpPr txBox="1"/>
          <p:nvPr/>
        </p:nvSpPr>
        <p:spPr>
          <a:xfrm>
            <a:off x="364443" y="5559280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236690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FD6B936-9B53-45A5-ACE7-A11F18DCE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387590"/>
            <a:ext cx="10345859" cy="64704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75F9036-5018-4090-8656-2EB407B5D750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545C661-3707-47C8-9C62-AE41B05D5824}"/>
              </a:ext>
            </a:extLst>
          </p:cNvPr>
          <p:cNvSpPr txBox="1"/>
          <p:nvPr/>
        </p:nvSpPr>
        <p:spPr>
          <a:xfrm>
            <a:off x="549969" y="2073955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7E61D24-E570-41CE-9C0B-6AEC7508CDAE}"/>
              </a:ext>
            </a:extLst>
          </p:cNvPr>
          <p:cNvSpPr txBox="1"/>
          <p:nvPr/>
        </p:nvSpPr>
        <p:spPr>
          <a:xfrm>
            <a:off x="569849" y="5327364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4A43E2F-A19A-4B37-A17E-A2550592BD03}"/>
              </a:ext>
            </a:extLst>
          </p:cNvPr>
          <p:cNvSpPr txBox="1"/>
          <p:nvPr/>
        </p:nvSpPr>
        <p:spPr>
          <a:xfrm>
            <a:off x="556597" y="3723852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04596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9E295B0-ADB5-4497-95C3-00CA7F530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88" y="490332"/>
            <a:ext cx="10918802" cy="424069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9CA2608-6B90-4729-ABC6-4FBFF3B330A9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AEA688-647A-4B58-AAD2-17DA74EB6FD5}"/>
              </a:ext>
            </a:extLst>
          </p:cNvPr>
          <p:cNvSpPr txBox="1"/>
          <p:nvPr/>
        </p:nvSpPr>
        <p:spPr>
          <a:xfrm>
            <a:off x="404197" y="470443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FEC088-5A2D-430E-BC45-05F14E5AB481}"/>
              </a:ext>
            </a:extLst>
          </p:cNvPr>
          <p:cNvSpPr txBox="1"/>
          <p:nvPr/>
        </p:nvSpPr>
        <p:spPr>
          <a:xfrm>
            <a:off x="410825" y="2319121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1172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E91C96F-C851-470C-AC4E-9F5EF604226F}"/>
              </a:ext>
            </a:extLst>
          </p:cNvPr>
          <p:cNvSpPr/>
          <p:nvPr/>
        </p:nvSpPr>
        <p:spPr>
          <a:xfrm>
            <a:off x="2093842" y="2517910"/>
            <a:ext cx="7354952" cy="14842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E576C5-2813-47B3-B9D2-B90A774E5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264" y="2991812"/>
            <a:ext cx="6662530" cy="8778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7000" b="1" dirty="0"/>
              <a:t>SEFAZ – AL - 2020</a:t>
            </a:r>
          </a:p>
        </p:txBody>
      </p:sp>
    </p:spTree>
    <p:extLst>
      <p:ext uri="{BB962C8B-B14F-4D97-AF65-F5344CB8AC3E}">
        <p14:creationId xmlns:p14="http://schemas.microsoft.com/office/powerpoint/2010/main" val="4078306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1390B23-73D5-4A02-8D76-C5217DF48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79" y="384315"/>
            <a:ext cx="10742590" cy="646705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78C0EAC-0C02-43B2-A60A-C7438E8A2337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244C246-4DE1-4246-A083-014638834EE1}"/>
              </a:ext>
            </a:extLst>
          </p:cNvPr>
          <p:cNvSpPr txBox="1"/>
          <p:nvPr/>
        </p:nvSpPr>
        <p:spPr>
          <a:xfrm>
            <a:off x="450581" y="2133591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9EC4641-FB57-4A56-9E73-12EEA435FF03}"/>
              </a:ext>
            </a:extLst>
          </p:cNvPr>
          <p:cNvSpPr txBox="1"/>
          <p:nvPr/>
        </p:nvSpPr>
        <p:spPr>
          <a:xfrm>
            <a:off x="457209" y="4830409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43CA503-AF10-4887-BB5C-E1A9F8C88E14}"/>
              </a:ext>
            </a:extLst>
          </p:cNvPr>
          <p:cNvSpPr txBox="1"/>
          <p:nvPr/>
        </p:nvSpPr>
        <p:spPr>
          <a:xfrm>
            <a:off x="463837" y="3737105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735216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71D3B1-BF98-4F0E-8B82-2F985342A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463826"/>
            <a:ext cx="10840279" cy="382987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FB63849-ABB2-463A-8022-05C0432778B1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0EE8449-DEE9-4CC0-BE72-CFDD8EDC8CD3}"/>
              </a:ext>
            </a:extLst>
          </p:cNvPr>
          <p:cNvSpPr txBox="1"/>
          <p:nvPr/>
        </p:nvSpPr>
        <p:spPr>
          <a:xfrm>
            <a:off x="331317" y="477069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5D0FF85-DBBC-4596-A7EA-F9E057685F1B}"/>
              </a:ext>
            </a:extLst>
          </p:cNvPr>
          <p:cNvSpPr txBox="1"/>
          <p:nvPr/>
        </p:nvSpPr>
        <p:spPr>
          <a:xfrm>
            <a:off x="337945" y="2445016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81530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F084759-4CF7-4290-9C40-DEB0D04A6968}"/>
              </a:ext>
            </a:extLst>
          </p:cNvPr>
          <p:cNvSpPr/>
          <p:nvPr/>
        </p:nvSpPr>
        <p:spPr>
          <a:xfrm>
            <a:off x="2093842" y="2517910"/>
            <a:ext cx="7354952" cy="14842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49207DD-F293-48C6-80CE-2AF08847F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012" y="2991812"/>
            <a:ext cx="6662530" cy="8778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7000" b="1" dirty="0"/>
              <a:t>SEFAZ – DF - 2020</a:t>
            </a:r>
          </a:p>
        </p:txBody>
      </p:sp>
    </p:spTree>
    <p:extLst>
      <p:ext uri="{BB962C8B-B14F-4D97-AF65-F5344CB8AC3E}">
        <p14:creationId xmlns:p14="http://schemas.microsoft.com/office/powerpoint/2010/main" val="1161402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F7198D2-BC4C-421A-8022-7E813AA08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3" y="425506"/>
            <a:ext cx="11171594" cy="555708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3225CA5-4A25-4827-B422-02A9B0749AD5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4DE1DB3-A725-412E-9BCF-C1A1E9F35B16}"/>
              </a:ext>
            </a:extLst>
          </p:cNvPr>
          <p:cNvSpPr txBox="1"/>
          <p:nvPr/>
        </p:nvSpPr>
        <p:spPr>
          <a:xfrm>
            <a:off x="245181" y="4459345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0F1D436-86EA-47C7-8079-88582926DF57}"/>
              </a:ext>
            </a:extLst>
          </p:cNvPr>
          <p:cNvSpPr txBox="1"/>
          <p:nvPr/>
        </p:nvSpPr>
        <p:spPr>
          <a:xfrm>
            <a:off x="238557" y="1696265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3D557D0-F51E-4D07-86BF-315AA1DBD4B4}"/>
              </a:ext>
            </a:extLst>
          </p:cNvPr>
          <p:cNvSpPr txBox="1"/>
          <p:nvPr/>
        </p:nvSpPr>
        <p:spPr>
          <a:xfrm>
            <a:off x="245185" y="2855830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3291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D9B61AB-58FB-44DB-A172-9D65966A9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10" y="474487"/>
            <a:ext cx="11370364" cy="627087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0482468-720D-4162-95C9-DE759D26269D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46364C9-4717-44CB-BE89-07D337F05F7E}"/>
              </a:ext>
            </a:extLst>
          </p:cNvPr>
          <p:cNvSpPr txBox="1"/>
          <p:nvPr/>
        </p:nvSpPr>
        <p:spPr>
          <a:xfrm>
            <a:off x="125913" y="4273815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5CF75B-E732-48ED-AC6B-52E22C613E02}"/>
              </a:ext>
            </a:extLst>
          </p:cNvPr>
          <p:cNvSpPr txBox="1"/>
          <p:nvPr/>
        </p:nvSpPr>
        <p:spPr>
          <a:xfrm>
            <a:off x="119289" y="1166178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1E3F68-3E51-4B89-AFC9-011E0A0A5959}"/>
              </a:ext>
            </a:extLst>
          </p:cNvPr>
          <p:cNvSpPr txBox="1"/>
          <p:nvPr/>
        </p:nvSpPr>
        <p:spPr>
          <a:xfrm>
            <a:off x="125917" y="3213638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4A0F04B-83C8-4CD9-8677-0F64F858F22A}"/>
              </a:ext>
            </a:extLst>
          </p:cNvPr>
          <p:cNvSpPr txBox="1"/>
          <p:nvPr/>
        </p:nvSpPr>
        <p:spPr>
          <a:xfrm>
            <a:off x="119289" y="5340615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241943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E636C5B-9CE3-410F-883D-0D7037AAC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3" y="444546"/>
            <a:ext cx="10919802" cy="618385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B83AB83-DD5F-4139-83F4-E3C06D57A06F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2FFDA44-5EDC-4F5A-A783-271D995AE5D2}"/>
              </a:ext>
            </a:extLst>
          </p:cNvPr>
          <p:cNvSpPr txBox="1"/>
          <p:nvPr/>
        </p:nvSpPr>
        <p:spPr>
          <a:xfrm>
            <a:off x="298190" y="5572528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73BC44C-F0B9-4CD8-B8B1-3EEAEEC0FC6B}"/>
              </a:ext>
            </a:extLst>
          </p:cNvPr>
          <p:cNvSpPr txBox="1"/>
          <p:nvPr/>
        </p:nvSpPr>
        <p:spPr>
          <a:xfrm>
            <a:off x="298194" y="2060699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CE6699A-AF5F-4463-8DD7-54DECFC56337}"/>
              </a:ext>
            </a:extLst>
          </p:cNvPr>
          <p:cNvSpPr txBox="1"/>
          <p:nvPr/>
        </p:nvSpPr>
        <p:spPr>
          <a:xfrm>
            <a:off x="291566" y="4055156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04588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3F4C863-5C06-4897-B1C8-366C9DDE3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589782"/>
            <a:ext cx="11039061" cy="614232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269F565-BFF6-4B6F-BDF7-5D9AD00758FB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C96EEA-9EC3-429C-A331-428E0B26828B}"/>
              </a:ext>
            </a:extLst>
          </p:cNvPr>
          <p:cNvSpPr txBox="1"/>
          <p:nvPr/>
        </p:nvSpPr>
        <p:spPr>
          <a:xfrm>
            <a:off x="212035" y="4837039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40FD7C0-40AF-460C-930E-71C39AE0459F}"/>
              </a:ext>
            </a:extLst>
          </p:cNvPr>
          <p:cNvSpPr txBox="1"/>
          <p:nvPr/>
        </p:nvSpPr>
        <p:spPr>
          <a:xfrm>
            <a:off x="231915" y="2935353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00349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3EE0DD8-4FF6-44CA-A48A-00AEC201B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9" y="613577"/>
            <a:ext cx="11204748" cy="29519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FCC6821-7433-41BA-A914-41C57A206B19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6629440-A673-43BF-996C-0F477787C33E}"/>
              </a:ext>
            </a:extLst>
          </p:cNvPr>
          <p:cNvSpPr txBox="1"/>
          <p:nvPr/>
        </p:nvSpPr>
        <p:spPr>
          <a:xfrm>
            <a:off x="212035" y="1987817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84E19F0-D38F-40C6-95D3-66150DFF89EA}"/>
              </a:ext>
            </a:extLst>
          </p:cNvPr>
          <p:cNvSpPr txBox="1"/>
          <p:nvPr/>
        </p:nvSpPr>
        <p:spPr>
          <a:xfrm>
            <a:off x="205411" y="775245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4903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6D48174-F6AF-43EC-95BD-FAEF4ABEF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9" y="371060"/>
            <a:ext cx="11025818" cy="64869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45D42D9-3897-4E75-B443-756BD39EF3FD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50EF7B7-E1AC-4612-8D8D-7648556A332C}"/>
              </a:ext>
            </a:extLst>
          </p:cNvPr>
          <p:cNvSpPr txBox="1"/>
          <p:nvPr/>
        </p:nvSpPr>
        <p:spPr>
          <a:xfrm>
            <a:off x="265043" y="4545487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CE6E02B-0E38-485D-8284-BF832878389D}"/>
              </a:ext>
            </a:extLst>
          </p:cNvPr>
          <p:cNvSpPr txBox="1"/>
          <p:nvPr/>
        </p:nvSpPr>
        <p:spPr>
          <a:xfrm>
            <a:off x="258419" y="2524531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6400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63AA4F1-336D-4996-85B6-50822FC8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82" y="543338"/>
            <a:ext cx="11414696" cy="253427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87C9C06-6580-4F61-96A7-8A0ABE4F7D56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294C9C3-C722-41B2-AC2D-30953F77CAFD}"/>
              </a:ext>
            </a:extLst>
          </p:cNvPr>
          <p:cNvSpPr txBox="1"/>
          <p:nvPr/>
        </p:nvSpPr>
        <p:spPr>
          <a:xfrm>
            <a:off x="185531" y="609588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4646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FDEE9E3-4121-4BD1-9E79-429DB5990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98224"/>
            <a:ext cx="11118575" cy="645977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9DF89AC-47AF-40F8-BA76-8737414D4F7D}"/>
              </a:ext>
            </a:extLst>
          </p:cNvPr>
          <p:cNvSpPr txBox="1"/>
          <p:nvPr/>
        </p:nvSpPr>
        <p:spPr>
          <a:xfrm>
            <a:off x="11622167" y="-79511"/>
            <a:ext cx="596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</a:t>
            </a:r>
            <a:r>
              <a:rPr lang="pt-B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860630-0676-41C3-8222-FD8465B1C7FC}"/>
              </a:ext>
            </a:extLst>
          </p:cNvPr>
          <p:cNvSpPr txBox="1"/>
          <p:nvPr/>
        </p:nvSpPr>
        <p:spPr>
          <a:xfrm>
            <a:off x="331303" y="5830948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1DA80DD-3C10-4D11-AE5C-E06F807A39FF}"/>
              </a:ext>
            </a:extLst>
          </p:cNvPr>
          <p:cNvSpPr txBox="1"/>
          <p:nvPr/>
        </p:nvSpPr>
        <p:spPr>
          <a:xfrm>
            <a:off x="337931" y="4711140"/>
            <a:ext cx="39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4243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AD3F166-E9BE-4A21-97F6-960DABD5B581}"/>
              </a:ext>
            </a:extLst>
          </p:cNvPr>
          <p:cNvSpPr/>
          <p:nvPr/>
        </p:nvSpPr>
        <p:spPr>
          <a:xfrm>
            <a:off x="8375375" y="2761354"/>
            <a:ext cx="2565744" cy="554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C36F5BA-760B-4B17-B73E-1403BB59A380}"/>
              </a:ext>
            </a:extLst>
          </p:cNvPr>
          <p:cNvSpPr/>
          <p:nvPr/>
        </p:nvSpPr>
        <p:spPr>
          <a:xfrm>
            <a:off x="8534400" y="1875701"/>
            <a:ext cx="2332313" cy="584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86BE93A-8AE0-4122-B1E3-BEF371F5E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144518"/>
              </p:ext>
            </p:extLst>
          </p:nvPr>
        </p:nvGraphicFramePr>
        <p:xfrm>
          <a:off x="270150" y="531190"/>
          <a:ext cx="6567971" cy="55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2463480" imgH="228600" progId="Equation.DSMT4">
                  <p:embed/>
                </p:oleObj>
              </mc:Choice>
              <mc:Fallback>
                <p:oleObj name="Equation" r:id="rId3" imgW="2463480" imgH="2286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374963C8-AC4C-43E8-935E-5DFD68BB33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50" y="531190"/>
                        <a:ext cx="6567971" cy="55548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B6D177A-78BA-4880-8D30-CF812AD249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066301"/>
              </p:ext>
            </p:extLst>
          </p:nvPr>
        </p:nvGraphicFramePr>
        <p:xfrm>
          <a:off x="270150" y="1290707"/>
          <a:ext cx="10596563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5" imgW="3974760" imgH="482400" progId="Equation.DSMT4">
                  <p:embed/>
                </p:oleObj>
              </mc:Choice>
              <mc:Fallback>
                <p:oleObj name="Equation" r:id="rId5" imgW="3974760" imgH="4824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486BE93A-8AE0-4122-B1E3-BEF371F5E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50" y="1290707"/>
                        <a:ext cx="10596563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4217BBB-F4BB-4709-B602-80E120098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957227"/>
              </p:ext>
            </p:extLst>
          </p:nvPr>
        </p:nvGraphicFramePr>
        <p:xfrm>
          <a:off x="276294" y="2761354"/>
          <a:ext cx="106648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7" imgW="4000320" imgH="228600" progId="Equation.DSMT4">
                  <p:embed/>
                </p:oleObj>
              </mc:Choice>
              <mc:Fallback>
                <p:oleObj name="Equation" r:id="rId7" imgW="4000320" imgH="2286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9B6D177A-78BA-4880-8D30-CF812AD24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4" y="2761354"/>
                        <a:ext cx="1066482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84F0D46F-3914-44C0-B04F-9B2F2F51A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944653"/>
              </p:ext>
            </p:extLst>
          </p:nvPr>
        </p:nvGraphicFramePr>
        <p:xfrm>
          <a:off x="8401878" y="3523286"/>
          <a:ext cx="14224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9" imgW="533160" imgH="203040" progId="Equation.DSMT4">
                  <p:embed/>
                </p:oleObj>
              </mc:Choice>
              <mc:Fallback>
                <p:oleObj name="Equation" r:id="rId9" imgW="533160" imgH="2030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04217BBB-F4BB-4709-B602-80E120098C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1878" y="3523286"/>
                        <a:ext cx="1422400" cy="49212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F73CBACF-CD08-47BA-878D-37DE9FB20B1A}"/>
              </a:ext>
            </a:extLst>
          </p:cNvPr>
          <p:cNvCxnSpPr/>
          <p:nvPr/>
        </p:nvCxnSpPr>
        <p:spPr>
          <a:xfrm>
            <a:off x="8507897" y="3322984"/>
            <a:ext cx="0" cy="187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8650D9C9-61C5-4ED5-9EF4-2F210C1B9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729160"/>
              </p:ext>
            </p:extLst>
          </p:nvPr>
        </p:nvGraphicFramePr>
        <p:xfrm>
          <a:off x="397496" y="4199904"/>
          <a:ext cx="636428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11" imgW="2387520" imgH="228600" progId="Equation.DSMT4">
                  <p:embed/>
                </p:oleObj>
              </mc:Choice>
              <mc:Fallback>
                <p:oleObj name="Equation" r:id="rId11" imgW="2387520" imgH="2286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04217BBB-F4BB-4709-B602-80E120098C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496" y="4199904"/>
                        <a:ext cx="6364287" cy="55403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7B6F503-125A-4A03-9EA4-3105CA55D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914369"/>
              </p:ext>
            </p:extLst>
          </p:nvPr>
        </p:nvGraphicFramePr>
        <p:xfrm>
          <a:off x="397496" y="4980264"/>
          <a:ext cx="9817101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13" imgW="3682800" imgH="698400" progId="Equation.DSMT4">
                  <p:embed/>
                </p:oleObj>
              </mc:Choice>
              <mc:Fallback>
                <p:oleObj name="Equation" r:id="rId13" imgW="3682800" imgH="69840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8650D9C9-61C5-4ED5-9EF4-2F210C1B96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496" y="4980264"/>
                        <a:ext cx="9817101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39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22">
            <a:extLst>
              <a:ext uri="{FF2B5EF4-FFF2-40B4-BE49-F238E27FC236}">
                <a16:creationId xmlns:a16="http://schemas.microsoft.com/office/drawing/2014/main" id="{9A215FED-FB7A-4893-991F-DF59424525EF}"/>
              </a:ext>
            </a:extLst>
          </p:cNvPr>
          <p:cNvGrpSpPr/>
          <p:nvPr/>
        </p:nvGrpSpPr>
        <p:grpSpPr>
          <a:xfrm>
            <a:off x="5709803" y="2548711"/>
            <a:ext cx="1246512" cy="501325"/>
            <a:chOff x="4583368" y="4510031"/>
            <a:chExt cx="1246512" cy="501325"/>
          </a:xfrm>
        </p:grpSpPr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9F9A6685-3489-48E3-87E6-9080B520DD85}"/>
                </a:ext>
              </a:extLst>
            </p:cNvPr>
            <p:cNvSpPr/>
            <p:nvPr/>
          </p:nvSpPr>
          <p:spPr bwMode="auto">
            <a:xfrm>
              <a:off x="4583368" y="4510031"/>
              <a:ext cx="1246512" cy="501325"/>
            </a:xfrm>
            <a:prstGeom prst="rect">
              <a:avLst/>
            </a:prstGeom>
            <a:solidFill>
              <a:srgbClr val="DAEDD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96943370-A757-4645-B939-D3F325B1B2F3}"/>
                </a:ext>
              </a:extLst>
            </p:cNvPr>
            <p:cNvSpPr txBox="1"/>
            <p:nvPr/>
          </p:nvSpPr>
          <p:spPr>
            <a:xfrm>
              <a:off x="4753173" y="4553247"/>
              <a:ext cx="986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669900"/>
                  </a:solidFill>
                </a:rPr>
                <a:t>LT = 14</a:t>
              </a:r>
              <a:endParaRPr lang="en-US" b="1" dirty="0">
                <a:solidFill>
                  <a:srgbClr val="669900"/>
                </a:solidFill>
              </a:endParaRPr>
            </a:p>
          </p:txBody>
        </p:sp>
      </p:grpSp>
      <p:sp>
        <p:nvSpPr>
          <p:cNvPr id="47" name="Line 25">
            <a:extLst>
              <a:ext uri="{FF2B5EF4-FFF2-40B4-BE49-F238E27FC236}">
                <a16:creationId xmlns:a16="http://schemas.microsoft.com/office/drawing/2014/main" id="{8D87B36B-A2CD-4B67-BC82-9A8992194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803" y="2548711"/>
            <a:ext cx="27432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id="{0A09463A-B485-48AF-887A-C5D97EF544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2511" y="1647161"/>
            <a:ext cx="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" name="Line 10">
            <a:extLst>
              <a:ext uri="{FF2B5EF4-FFF2-40B4-BE49-F238E27FC236}">
                <a16:creationId xmlns:a16="http://schemas.microsoft.com/office/drawing/2014/main" id="{87232DE1-6F64-45B4-98A1-699394FC6A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2511" y="3830457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" name="Text Box 11">
            <a:extLst>
              <a:ext uri="{FF2B5EF4-FFF2-40B4-BE49-F238E27FC236}">
                <a16:creationId xmlns:a16="http://schemas.microsoft.com/office/drawing/2014/main" id="{0D0A84F3-F7AE-48D4-BCD9-CFBD18AE7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511" y="1392057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/>
              <a:t>P</a:t>
            </a:r>
          </a:p>
        </p:txBody>
      </p:sp>
      <p:sp>
        <p:nvSpPr>
          <p:cNvPr id="51" name="Text Box 12">
            <a:extLst>
              <a:ext uri="{FF2B5EF4-FFF2-40B4-BE49-F238E27FC236}">
                <a16:creationId xmlns:a16="http://schemas.microsoft.com/office/drawing/2014/main" id="{4ED35503-E1D3-49D5-AAB4-7D2C1A47F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4311" y="3754257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/>
              <a:t>q</a:t>
            </a:r>
          </a:p>
        </p:txBody>
      </p:sp>
      <p:sp>
        <p:nvSpPr>
          <p:cNvPr id="52" name="Text Box 20">
            <a:extLst>
              <a:ext uri="{FF2B5EF4-FFF2-40B4-BE49-F238E27FC236}">
                <a16:creationId xmlns:a16="http://schemas.microsoft.com/office/drawing/2014/main" id="{F3DA713B-30A1-466D-A1B2-31B7585B3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429" y="2322377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2000" b="1" dirty="0">
                <a:solidFill>
                  <a:srgbClr val="002060"/>
                </a:solidFill>
              </a:rPr>
              <a:t>20</a:t>
            </a:r>
          </a:p>
        </p:txBody>
      </p:sp>
      <p:grpSp>
        <p:nvGrpSpPr>
          <p:cNvPr id="53" name="Grupo 1">
            <a:extLst>
              <a:ext uri="{FF2B5EF4-FFF2-40B4-BE49-F238E27FC236}">
                <a16:creationId xmlns:a16="http://schemas.microsoft.com/office/drawing/2014/main" id="{DA65B190-5599-4184-A66F-40AB571A9C28}"/>
              </a:ext>
            </a:extLst>
          </p:cNvPr>
          <p:cNvGrpSpPr/>
          <p:nvPr/>
        </p:nvGrpSpPr>
        <p:grpSpPr>
          <a:xfrm>
            <a:off x="6135167" y="1388641"/>
            <a:ext cx="2290544" cy="2763332"/>
            <a:chOff x="5008732" y="3349961"/>
            <a:chExt cx="2290544" cy="2763332"/>
          </a:xfrm>
        </p:grpSpPr>
        <p:cxnSp>
          <p:nvCxnSpPr>
            <p:cNvPr id="54" name="Conector reto 53">
              <a:extLst>
                <a:ext uri="{FF2B5EF4-FFF2-40B4-BE49-F238E27FC236}">
                  <a16:creationId xmlns:a16="http://schemas.microsoft.com/office/drawing/2014/main" id="{FF2477FD-A91A-4980-AA00-5E5DCC875A9A}"/>
                </a:ext>
              </a:extLst>
            </p:cNvPr>
            <p:cNvCxnSpPr/>
            <p:nvPr/>
          </p:nvCxnSpPr>
          <p:spPr bwMode="auto">
            <a:xfrm flipV="1">
              <a:off x="5008732" y="3581977"/>
              <a:ext cx="1634342" cy="1828800"/>
            </a:xfrm>
            <a:prstGeom prst="line">
              <a:avLst/>
            </a:prstGeom>
            <a:solidFill>
              <a:srgbClr val="FFCC99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B7F6A6DD-2CF9-4DBF-819F-CC603DCF8E75}"/>
                </a:ext>
              </a:extLst>
            </p:cNvPr>
            <p:cNvSpPr txBox="1"/>
            <p:nvPr/>
          </p:nvSpPr>
          <p:spPr>
            <a:xfrm>
              <a:off x="6619161" y="3349961"/>
              <a:ext cx="680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b="1" dirty="0" err="1">
                  <a:solidFill>
                    <a:schemeClr val="accent6">
                      <a:lumMod val="50000"/>
                    </a:schemeClr>
                  </a:solidFill>
                </a:rPr>
                <a:t>CMg</a:t>
              </a:r>
              <a:endParaRPr lang="en-US" sz="1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6" name="Oval 19">
              <a:extLst>
                <a:ext uri="{FF2B5EF4-FFF2-40B4-BE49-F238E27FC236}">
                  <a16:creationId xmlns:a16="http://schemas.microsoft.com/office/drawing/2014/main" id="{02F18247-FB2E-4D3F-B9ED-874A51DCA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028" y="4436097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en-US"/>
            </a:p>
          </p:txBody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60E4C4DE-D213-489B-8D30-2340CD261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9880" y="4498649"/>
              <a:ext cx="0" cy="129540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4CEF7961-9E2B-484A-968D-E189A44F0400}"/>
                </a:ext>
              </a:extLst>
            </p:cNvPr>
            <p:cNvSpPr txBox="1"/>
            <p:nvPr/>
          </p:nvSpPr>
          <p:spPr>
            <a:xfrm>
              <a:off x="5682990" y="5743961"/>
              <a:ext cx="1031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</a:rPr>
                <a:t>8</a:t>
              </a:r>
              <a:endParaRPr lang="en-US" sz="1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59" name="Text Box 26">
            <a:extLst>
              <a:ext uri="{FF2B5EF4-FFF2-40B4-BE49-F238E27FC236}">
                <a16:creationId xmlns:a16="http://schemas.microsoft.com/office/drawing/2014/main" id="{442D256D-BE50-4668-8805-C69262DE6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003" y="2334398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800" b="1" dirty="0">
                <a:solidFill>
                  <a:srgbClr val="000099"/>
                </a:solidFill>
              </a:rPr>
              <a:t>P = </a:t>
            </a:r>
            <a:r>
              <a:rPr lang="pt-BR" altLang="en-US" sz="1800" b="1" dirty="0" err="1">
                <a:solidFill>
                  <a:srgbClr val="000099"/>
                </a:solidFill>
              </a:rPr>
              <a:t>RMe</a:t>
            </a:r>
            <a:r>
              <a:rPr lang="pt-BR" altLang="en-US" sz="1800" b="1" dirty="0">
                <a:solidFill>
                  <a:srgbClr val="000099"/>
                </a:solidFill>
              </a:rPr>
              <a:t> = </a:t>
            </a:r>
            <a:r>
              <a:rPr lang="pt-BR" altLang="en-US" sz="1800" b="1" dirty="0" err="1">
                <a:solidFill>
                  <a:srgbClr val="000099"/>
                </a:solidFill>
              </a:rPr>
              <a:t>RMg</a:t>
            </a:r>
            <a:endParaRPr lang="pt-BR" altLang="en-US" sz="1800" b="1" dirty="0">
              <a:solidFill>
                <a:srgbClr val="000099"/>
              </a:solidFill>
            </a:endParaRPr>
          </a:p>
        </p:txBody>
      </p:sp>
      <p:grpSp>
        <p:nvGrpSpPr>
          <p:cNvPr id="60" name="Grupo 19">
            <a:extLst>
              <a:ext uri="{FF2B5EF4-FFF2-40B4-BE49-F238E27FC236}">
                <a16:creationId xmlns:a16="http://schemas.microsoft.com/office/drawing/2014/main" id="{1D4B1770-DF17-4A4D-B6AF-ED6C0CCE3201}"/>
              </a:ext>
            </a:extLst>
          </p:cNvPr>
          <p:cNvGrpSpPr/>
          <p:nvPr/>
        </p:nvGrpSpPr>
        <p:grpSpPr>
          <a:xfrm>
            <a:off x="4942844" y="254593"/>
            <a:ext cx="3863867" cy="3002432"/>
            <a:chOff x="3816409" y="2215913"/>
            <a:chExt cx="3863867" cy="3002432"/>
          </a:xfrm>
        </p:grpSpPr>
        <p:grpSp>
          <p:nvGrpSpPr>
            <p:cNvPr id="61" name="Grupo 2">
              <a:extLst>
                <a:ext uri="{FF2B5EF4-FFF2-40B4-BE49-F238E27FC236}">
                  <a16:creationId xmlns:a16="http://schemas.microsoft.com/office/drawing/2014/main" id="{A2968928-2DB7-467D-8B99-55AE91B153EC}"/>
                </a:ext>
              </a:extLst>
            </p:cNvPr>
            <p:cNvGrpSpPr/>
            <p:nvPr/>
          </p:nvGrpSpPr>
          <p:grpSpPr>
            <a:xfrm>
              <a:off x="4360193" y="2215913"/>
              <a:ext cx="3320083" cy="2938039"/>
              <a:chOff x="4360193" y="2215913"/>
              <a:chExt cx="3320083" cy="2938039"/>
            </a:xfrm>
          </p:grpSpPr>
          <p:sp>
            <p:nvSpPr>
              <p:cNvPr id="63" name="Arco 62">
                <a:extLst>
                  <a:ext uri="{FF2B5EF4-FFF2-40B4-BE49-F238E27FC236}">
                    <a16:creationId xmlns:a16="http://schemas.microsoft.com/office/drawing/2014/main" id="{B6C6BA90-971A-4E25-ADCB-42D2702C79E0}"/>
                  </a:ext>
                </a:extLst>
              </p:cNvPr>
              <p:cNvSpPr/>
              <p:nvPr/>
            </p:nvSpPr>
            <p:spPr bwMode="auto">
              <a:xfrm rot="7973022">
                <a:off x="4142370" y="2433736"/>
                <a:ext cx="2938039" cy="2502394"/>
              </a:xfrm>
              <a:prstGeom prst="arc">
                <a:avLst>
                  <a:gd name="adj1" fmla="val 14669867"/>
                  <a:gd name="adj2" fmla="val 21231464"/>
                </a:avLst>
              </a:prstGeom>
              <a:noFill/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4" name="Oval 19">
                <a:extLst>
                  <a:ext uri="{FF2B5EF4-FFF2-40B4-BE49-F238E27FC236}">
                    <a16:creationId xmlns:a16="http://schemas.microsoft.com/office/drawing/2014/main" id="{829E3500-1FCF-4F4B-90B5-AED00ACA6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2300" y="4916046"/>
                <a:ext cx="152400" cy="152400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en-US"/>
              </a:p>
            </p:txBody>
          </p:sp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26AB33FF-6537-48D0-9322-09E210A4ADAB}"/>
                  </a:ext>
                </a:extLst>
              </p:cNvPr>
              <p:cNvSpPr txBox="1"/>
              <p:nvPr/>
            </p:nvSpPr>
            <p:spPr>
              <a:xfrm>
                <a:off x="6771561" y="3775318"/>
                <a:ext cx="9087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8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CTMe</a:t>
                </a:r>
                <a:endParaRPr lang="en-US" sz="1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66" name="Conector reto 65">
                <a:extLst>
                  <a:ext uri="{FF2B5EF4-FFF2-40B4-BE49-F238E27FC236}">
                    <a16:creationId xmlns:a16="http://schemas.microsoft.com/office/drawing/2014/main" id="{BC7E37AB-137A-418E-858E-618CDFBF88BF}"/>
                  </a:ext>
                </a:extLst>
              </p:cNvPr>
              <p:cNvCxnSpPr/>
              <p:nvPr/>
            </p:nvCxnSpPr>
            <p:spPr bwMode="auto">
              <a:xfrm>
                <a:off x="4583368" y="5011356"/>
                <a:ext cx="1246512" cy="0"/>
              </a:xfrm>
              <a:prstGeom prst="line">
                <a:avLst/>
              </a:prstGeom>
              <a:solidFill>
                <a:srgbClr val="FFCC99"/>
              </a:solidFill>
              <a:ln w="12700" cap="flat" cmpd="sng" algn="ctr">
                <a:solidFill>
                  <a:schemeClr val="accent1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2" name="Text Box 20">
              <a:extLst>
                <a:ext uri="{FF2B5EF4-FFF2-40B4-BE49-F238E27FC236}">
                  <a16:creationId xmlns:a16="http://schemas.microsoft.com/office/drawing/2014/main" id="{09DFC9E1-C08D-48F2-B7E2-F7FC37AA1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409" y="4818235"/>
              <a:ext cx="8787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18,25</a:t>
              </a:r>
            </a:p>
          </p:txBody>
        </p:sp>
      </p:grpSp>
      <p:sp>
        <p:nvSpPr>
          <p:cNvPr id="67" name="Line 5">
            <a:extLst>
              <a:ext uri="{FF2B5EF4-FFF2-40B4-BE49-F238E27FC236}">
                <a16:creationId xmlns:a16="http://schemas.microsoft.com/office/drawing/2014/main" id="{81341395-608B-4668-8538-0D447810E6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8197" y="1615704"/>
            <a:ext cx="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" name="Line 6">
            <a:extLst>
              <a:ext uri="{FF2B5EF4-FFF2-40B4-BE49-F238E27FC236}">
                <a16:creationId xmlns:a16="http://schemas.microsoft.com/office/drawing/2014/main" id="{20E2013A-1567-4DD6-8A67-0B32024D1D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8197" y="3825504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A2692732-BFD3-44FE-A20B-91EA3A21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97" y="1387104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/>
              <a:t>P</a:t>
            </a:r>
          </a:p>
        </p:txBody>
      </p:sp>
      <p:sp>
        <p:nvSpPr>
          <p:cNvPr id="70" name="Line 13">
            <a:extLst>
              <a:ext uri="{FF2B5EF4-FFF2-40B4-BE49-F238E27FC236}">
                <a16:creationId xmlns:a16="http://schemas.microsoft.com/office/drawing/2014/main" id="{AE49B980-CCCD-482A-8F51-65DB5907F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2145" y="1844304"/>
            <a:ext cx="1828800" cy="1828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" name="Line 15">
            <a:extLst>
              <a:ext uri="{FF2B5EF4-FFF2-40B4-BE49-F238E27FC236}">
                <a16:creationId xmlns:a16="http://schemas.microsoft.com/office/drawing/2014/main" id="{7A36623B-6BA4-45BC-9773-579B055DD5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34704" y="2556608"/>
            <a:ext cx="1143000" cy="0"/>
          </a:xfrm>
          <a:prstGeom prst="line">
            <a:avLst/>
          </a:prstGeom>
          <a:noFill/>
          <a:ln w="9525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" name="Line 16">
            <a:extLst>
              <a:ext uri="{FF2B5EF4-FFF2-40B4-BE49-F238E27FC236}">
                <a16:creationId xmlns:a16="http://schemas.microsoft.com/office/drawing/2014/main" id="{F133C938-52BC-4181-A515-14226A13A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1197" y="2530104"/>
            <a:ext cx="0" cy="1295400"/>
          </a:xfrm>
          <a:prstGeom prst="line">
            <a:avLst/>
          </a:prstGeom>
          <a:noFill/>
          <a:ln w="9525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" name="Text Box 18">
            <a:extLst>
              <a:ext uri="{FF2B5EF4-FFF2-40B4-BE49-F238E27FC236}">
                <a16:creationId xmlns:a16="http://schemas.microsoft.com/office/drawing/2014/main" id="{E9800394-E984-470A-B950-780ECDE5C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693" y="3472044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800" b="1" dirty="0">
                <a:solidFill>
                  <a:srgbClr val="000099"/>
                </a:solidFill>
              </a:rPr>
              <a:t>D</a:t>
            </a:r>
          </a:p>
        </p:txBody>
      </p:sp>
      <p:sp>
        <p:nvSpPr>
          <p:cNvPr id="76" name="Oval 19">
            <a:extLst>
              <a:ext uri="{FF2B5EF4-FFF2-40B4-BE49-F238E27FC236}">
                <a16:creationId xmlns:a16="http://schemas.microsoft.com/office/drawing/2014/main" id="{757C7ACB-5F52-4C78-A51D-EBC222C09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97" y="2480408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en-US"/>
          </a:p>
        </p:txBody>
      </p:sp>
      <p:sp>
        <p:nvSpPr>
          <p:cNvPr id="77" name="Text Box 20">
            <a:extLst>
              <a:ext uri="{FF2B5EF4-FFF2-40B4-BE49-F238E27FC236}">
                <a16:creationId xmlns:a16="http://schemas.microsoft.com/office/drawing/2014/main" id="{FFE1C2B9-BAE9-4BD5-8858-B3C0D6E46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253" y="2354512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2000" b="1" dirty="0">
                <a:solidFill>
                  <a:srgbClr val="000099"/>
                </a:solidFill>
              </a:rPr>
              <a:t>20</a:t>
            </a:r>
          </a:p>
        </p:txBody>
      </p:sp>
      <p:sp>
        <p:nvSpPr>
          <p:cNvPr id="78" name="Text Box 21">
            <a:extLst>
              <a:ext uri="{FF2B5EF4-FFF2-40B4-BE49-F238E27FC236}">
                <a16:creationId xmlns:a16="http://schemas.microsoft.com/office/drawing/2014/main" id="{E3EEF179-8754-476A-8CD5-391B1ED26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529" y="3775808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2000" b="1" dirty="0">
                <a:solidFill>
                  <a:srgbClr val="000099"/>
                </a:solidFill>
              </a:rPr>
              <a:t>800</a:t>
            </a:r>
          </a:p>
        </p:txBody>
      </p:sp>
      <p:sp>
        <p:nvSpPr>
          <p:cNvPr id="80" name="Line 15">
            <a:extLst>
              <a:ext uri="{FF2B5EF4-FFF2-40B4-BE49-F238E27FC236}">
                <a16:creationId xmlns:a16="http://schemas.microsoft.com/office/drawing/2014/main" id="{5516EEDC-CEF1-48FB-B2F7-B94BA9830B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81017" y="2556608"/>
            <a:ext cx="2303370" cy="6628"/>
          </a:xfrm>
          <a:prstGeom prst="line">
            <a:avLst/>
          </a:prstGeom>
          <a:noFill/>
          <a:ln w="9525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5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112</Words>
  <Application>Microsoft Office PowerPoint</Application>
  <PresentationFormat>Widescreen</PresentationFormat>
  <Paragraphs>84</Paragraphs>
  <Slides>25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Tema do Office</vt:lpstr>
      <vt:lpstr>Equation</vt:lpstr>
      <vt:lpstr>   Provas Fiscal 2020 - AL – DF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CEAV Economia do Setor Público  Introdução</dc:title>
  <dc:creator>ac</dc:creator>
  <cp:lastModifiedBy>Antonio Carlos Assumpção</cp:lastModifiedBy>
  <cp:revision>27</cp:revision>
  <dcterms:created xsi:type="dcterms:W3CDTF">2014-10-05T20:41:03Z</dcterms:created>
  <dcterms:modified xsi:type="dcterms:W3CDTF">2020-02-19T02:09:42Z</dcterms:modified>
</cp:coreProperties>
</file>